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1" r:id="rId4"/>
    <p:sldId id="263" r:id="rId5"/>
    <p:sldId id="266" r:id="rId6"/>
    <p:sldId id="267" r:id="rId7"/>
    <p:sldId id="26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43" d="100"/>
          <a:sy n="143" d="100"/>
        </p:scale>
        <p:origin x="-2264" y="-1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interSettings" Target="printerSettings/printerSettings1.bin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EBF152-80CA-0E48-99E6-EFA8CD7B7C6E}" type="datetimeFigureOut">
              <a:rPr lang="en-US" smtClean="0"/>
              <a:t>15/11/13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7918F-0A59-CB49-A562-C145577004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115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924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57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2750" y="304800"/>
            <a:ext cx="22288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" y="304800"/>
            <a:ext cx="65341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79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005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5881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143000"/>
            <a:ext cx="42291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143000"/>
            <a:ext cx="42291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995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170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02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9039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32666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" y="304800"/>
            <a:ext cx="71628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a-DK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0" y="1143000"/>
            <a:ext cx="8610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da-DK"/>
          </a:p>
        </p:txBody>
      </p:sp>
      <p:pic>
        <p:nvPicPr>
          <p:cNvPr id="1031" name="Picture 7" descr="CBS_new_logo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76200"/>
            <a:ext cx="838200" cy="8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7" name="Text Box 93"/>
          <p:cNvSpPr txBox="1">
            <a:spLocks noChangeArrowheads="1"/>
          </p:cNvSpPr>
          <p:nvPr/>
        </p:nvSpPr>
        <p:spPr bwMode="auto">
          <a:xfrm>
            <a:off x="5181600" y="6477000"/>
            <a:ext cx="3810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da-DK">
              <a:latin typeface="Garamond" charset="0"/>
            </a:endParaRPr>
          </a:p>
        </p:txBody>
      </p:sp>
      <p:sp>
        <p:nvSpPr>
          <p:cNvPr id="1123" name="Line 99"/>
          <p:cNvSpPr>
            <a:spLocks noChangeShapeType="1"/>
          </p:cNvSpPr>
          <p:nvPr/>
        </p:nvSpPr>
        <p:spPr bwMode="auto">
          <a:xfrm>
            <a:off x="228600" y="990600"/>
            <a:ext cx="8915400" cy="0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5" name="Line 101"/>
          <p:cNvSpPr>
            <a:spLocks noChangeShapeType="1"/>
          </p:cNvSpPr>
          <p:nvPr/>
        </p:nvSpPr>
        <p:spPr bwMode="auto">
          <a:xfrm>
            <a:off x="152400" y="6615113"/>
            <a:ext cx="8915400" cy="0"/>
          </a:xfrm>
          <a:prstGeom prst="line">
            <a:avLst/>
          </a:prstGeom>
          <a:noFill/>
          <a:ln w="19050">
            <a:solidFill>
              <a:srgbClr val="B2B2B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69696"/>
          </a:solidFill>
          <a:latin typeface="Frutiger 45 Light" charset="0"/>
          <a:ea typeface="ＭＳ Ｐゴシック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6" Type="http://schemas.openxmlformats.org/officeDocument/2006/relationships/image" Target="../media/image6.jpeg"/><Relationship Id="rId7" Type="http://schemas.openxmlformats.org/officeDocument/2006/relationships/image" Target="../media/image7.jpeg"/><Relationship Id="rId8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cbs.dtu.dk/courses/coursesoftware.php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Bioinformatics 2, IT and health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Tejal Joshi, Post doc</a:t>
            </a:r>
          </a:p>
          <a:p>
            <a:r>
              <a:rPr lang="en-US" dirty="0" smtClean="0"/>
              <a:t>Center for Biological Sequence Analysis, DTU, Building 208. Room 61</a:t>
            </a:r>
          </a:p>
          <a:p>
            <a:r>
              <a:rPr lang="en-US" dirty="0" smtClean="0"/>
              <a:t>Mail </a:t>
            </a:r>
            <a:r>
              <a:rPr lang="en-US" dirty="0" err="1" smtClean="0"/>
              <a:t>tejal</a:t>
            </a:r>
            <a:r>
              <a:rPr lang="en-US" dirty="0"/>
              <a:t> </a:t>
            </a:r>
            <a:r>
              <a:rPr lang="en-US" dirty="0" smtClean="0"/>
              <a:t>[@] </a:t>
            </a:r>
            <a:r>
              <a:rPr lang="en-US" dirty="0" err="1" smtClean="0"/>
              <a:t>cbs</a:t>
            </a:r>
            <a:r>
              <a:rPr lang="en-US" dirty="0"/>
              <a:t> </a:t>
            </a:r>
            <a:r>
              <a:rPr lang="en-US" dirty="0" smtClean="0"/>
              <a:t>[.] </a:t>
            </a:r>
            <a:r>
              <a:rPr lang="en-US" dirty="0" err="1" smtClean="0"/>
              <a:t>dtu</a:t>
            </a:r>
            <a:r>
              <a:rPr lang="en-US" dirty="0" smtClean="0"/>
              <a:t> [.] </a:t>
            </a:r>
            <a:r>
              <a:rPr lang="en-US" dirty="0" err="1" smtClean="0"/>
              <a:t>dk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712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9092" y="171581"/>
            <a:ext cx="8229600" cy="1143000"/>
          </a:xfrm>
        </p:spPr>
        <p:txBody>
          <a:bodyPr/>
          <a:lstStyle/>
          <a:p>
            <a:r>
              <a:rPr lang="en-US" dirty="0" smtClean="0"/>
              <a:t>Teachers</a:t>
            </a:r>
            <a:endParaRPr lang="en-US" dirty="0"/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-317500" y="-419100"/>
            <a:ext cx="12293600" cy="1625600"/>
          </a:xfrm>
          <a:prstGeom prst="rect">
            <a:avLst/>
          </a:prstGeom>
          <a:ln/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742" y="2813944"/>
            <a:ext cx="1313523" cy="1754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685" y="3968415"/>
            <a:ext cx="1326752" cy="1772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9"/>
          <p:cNvSpPr>
            <a:spLocks/>
          </p:cNvSpPr>
          <p:nvPr/>
        </p:nvSpPr>
        <p:spPr bwMode="auto">
          <a:xfrm>
            <a:off x="7443128" y="4670115"/>
            <a:ext cx="74069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Ole</a:t>
            </a:r>
          </a:p>
        </p:txBody>
      </p:sp>
      <p:sp>
        <p:nvSpPr>
          <p:cNvPr id="10" name="Rectangle 13"/>
          <p:cNvSpPr>
            <a:spLocks/>
          </p:cNvSpPr>
          <p:nvPr/>
        </p:nvSpPr>
        <p:spPr bwMode="auto">
          <a:xfrm>
            <a:off x="1524896" y="5824586"/>
            <a:ext cx="12015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r>
              <a:rPr lang="en-US" dirty="0" err="1">
                <a:solidFill>
                  <a:schemeClr val="tx1"/>
                </a:solidFill>
                <a:ea typeface="ＭＳ Ｐゴシック" charset="0"/>
                <a:cs typeface="Gill Sans Light" charset="0"/>
              </a:rPr>
              <a:t>Kristoffer</a:t>
            </a:r>
            <a:endParaRPr lang="en-US" dirty="0">
              <a:solidFill>
                <a:schemeClr val="tx1"/>
              </a:solidFill>
              <a:ea typeface="ＭＳ Ｐゴシック" charset="0"/>
              <a:cs typeface="Gill Sans Light" charset="0"/>
            </a:endParaRPr>
          </a:p>
        </p:txBody>
      </p:sp>
      <p:pic>
        <p:nvPicPr>
          <p:cNvPr id="11" name="Picture 10" descr="show_photo (1)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751" y="3968415"/>
            <a:ext cx="1382286" cy="1772161"/>
          </a:xfrm>
          <a:prstGeom prst="rect">
            <a:avLst/>
          </a:prstGeom>
        </p:spPr>
      </p:pic>
      <p:pic>
        <p:nvPicPr>
          <p:cNvPr id="12" name="Picture 11" descr="show_photo (2)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36" y="1331518"/>
            <a:ext cx="1314452" cy="1643065"/>
          </a:xfrm>
          <a:prstGeom prst="rect">
            <a:avLst/>
          </a:prstGeom>
        </p:spPr>
      </p:pic>
      <p:pic>
        <p:nvPicPr>
          <p:cNvPr id="13" name="Picture 12" descr="show_photo (3)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36" y="3951478"/>
            <a:ext cx="1314452" cy="1733433"/>
          </a:xfrm>
          <a:prstGeom prst="rect">
            <a:avLst/>
          </a:prstGeom>
        </p:spPr>
      </p:pic>
      <p:pic>
        <p:nvPicPr>
          <p:cNvPr id="14" name="Picture 13" descr="show_photo (4)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985" y="1331518"/>
            <a:ext cx="1314452" cy="1643065"/>
          </a:xfrm>
          <a:prstGeom prst="rect">
            <a:avLst/>
          </a:prstGeom>
        </p:spPr>
      </p:pic>
      <p:pic>
        <p:nvPicPr>
          <p:cNvPr id="15" name="Picture 14" descr="show_photo.jpe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134" y="1331518"/>
            <a:ext cx="1166576" cy="164306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524896" y="3205053"/>
            <a:ext cx="630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Tejal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632289" y="3205053"/>
            <a:ext cx="866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Andrea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464831" y="3213933"/>
            <a:ext cx="10132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Christian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632289" y="5824586"/>
            <a:ext cx="710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Paolo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43994" y="5824586"/>
            <a:ext cx="822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Kasper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774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Grp="1" noChangeArrowheads="1"/>
          </p:cNvSpPr>
          <p:nvPr>
            <p:ph type="title"/>
          </p:nvPr>
        </p:nvSpPr>
        <p:spPr>
          <a:xfrm>
            <a:off x="250031" y="178594"/>
            <a:ext cx="8643938" cy="767953"/>
          </a:xfrm>
          <a:ln/>
        </p:spPr>
        <p:txBody>
          <a:bodyPr/>
          <a:lstStyle/>
          <a:p>
            <a:r>
              <a:rPr lang="en-US" dirty="0" smtClean="0"/>
              <a:t>A typical </a:t>
            </a:r>
            <a:r>
              <a:rPr lang="en-US" dirty="0"/>
              <a:t>course day</a:t>
            </a:r>
          </a:p>
        </p:txBody>
      </p:sp>
      <p:sp>
        <p:nvSpPr>
          <p:cNvPr id="25602" name="Rectangle 2"/>
          <p:cNvSpPr>
            <a:spLocks/>
          </p:cNvSpPr>
          <p:nvPr/>
        </p:nvSpPr>
        <p:spPr bwMode="auto">
          <a:xfrm>
            <a:off x="2544961" y="1571625"/>
            <a:ext cx="3536156" cy="1803797"/>
          </a:xfrm>
          <a:prstGeom prst="rect">
            <a:avLst/>
          </a:prstGeom>
          <a:solidFill>
            <a:srgbClr val="7F007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500">
                <a:solidFill>
                  <a:srgbClr val="FFFFFF"/>
                </a:solidFill>
                <a:ea typeface="ＭＳ Ｐゴシック" charset="0"/>
                <a:cs typeface="Gill Sans Light" charset="0"/>
              </a:rPr>
              <a:t>9-12</a:t>
            </a:r>
          </a:p>
          <a:p>
            <a:r>
              <a:rPr lang="en-US" sz="2500">
                <a:solidFill>
                  <a:srgbClr val="FFFFFF"/>
                </a:solidFill>
                <a:ea typeface="ＭＳ Ｐゴシック" charset="0"/>
                <a:cs typeface="Gill Sans Light" charset="0"/>
              </a:rPr>
              <a:t>Lectures</a:t>
            </a:r>
          </a:p>
        </p:txBody>
      </p:sp>
      <p:sp>
        <p:nvSpPr>
          <p:cNvPr id="25603" name="Rectangle 3"/>
          <p:cNvSpPr>
            <a:spLocks/>
          </p:cNvSpPr>
          <p:nvPr/>
        </p:nvSpPr>
        <p:spPr bwMode="auto">
          <a:xfrm>
            <a:off x="2544961" y="3375422"/>
            <a:ext cx="3536156" cy="767953"/>
          </a:xfrm>
          <a:prstGeom prst="rect">
            <a:avLst/>
          </a:prstGeom>
          <a:solidFill>
            <a:srgbClr val="00804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500">
                <a:solidFill>
                  <a:srgbClr val="FFFFFF"/>
                </a:solidFill>
                <a:ea typeface="ＭＳ Ｐゴシック" charset="0"/>
                <a:cs typeface="Gill Sans Light" charset="0"/>
              </a:rPr>
              <a:t>12-13</a:t>
            </a:r>
          </a:p>
          <a:p>
            <a:r>
              <a:rPr lang="en-US" sz="2500">
                <a:solidFill>
                  <a:srgbClr val="FFFFFF"/>
                </a:solidFill>
                <a:ea typeface="ＭＳ Ｐゴシック" charset="0"/>
                <a:cs typeface="Gill Sans Light" charset="0"/>
              </a:rPr>
              <a:t>Lunch Break</a:t>
            </a:r>
          </a:p>
        </p:txBody>
      </p:sp>
      <p:sp>
        <p:nvSpPr>
          <p:cNvPr id="25604" name="Rectangle 4"/>
          <p:cNvSpPr>
            <a:spLocks/>
          </p:cNvSpPr>
          <p:nvPr/>
        </p:nvSpPr>
        <p:spPr bwMode="auto">
          <a:xfrm>
            <a:off x="2544961" y="4134446"/>
            <a:ext cx="3536156" cy="2473523"/>
          </a:xfrm>
          <a:prstGeom prst="rect">
            <a:avLst/>
          </a:prstGeom>
          <a:solidFill>
            <a:srgbClr val="000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>
                <a:solidFill>
                  <a:srgbClr val="000000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500">
                <a:solidFill>
                  <a:srgbClr val="FFFFFF"/>
                </a:solidFill>
                <a:ea typeface="ＭＳ Ｐゴシック" charset="0"/>
                <a:cs typeface="Gill Sans Light" charset="0"/>
              </a:rPr>
              <a:t>13-17</a:t>
            </a:r>
          </a:p>
          <a:p>
            <a:r>
              <a:rPr lang="en-US" sz="2500">
                <a:solidFill>
                  <a:srgbClr val="FFFFFF"/>
                </a:solidFill>
                <a:ea typeface="ＭＳ Ｐゴシック" charset="0"/>
                <a:cs typeface="Gill Sans Light" charset="0"/>
              </a:rPr>
              <a:t>Exercises</a:t>
            </a:r>
          </a:p>
        </p:txBody>
      </p:sp>
    </p:spTree>
    <p:extLst>
      <p:ext uri="{BB962C8B-B14F-4D97-AF65-F5344CB8AC3E}">
        <p14:creationId xmlns:p14="http://schemas.microsoft.com/office/powerpoint/2010/main" val="417613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r>
              <a:rPr lang="en-US" dirty="0" smtClean="0"/>
              <a:t>Wireless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Eduroam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82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Grp="1" noChangeArrowheads="1"/>
          </p:cNvSpPr>
          <p:nvPr>
            <p:ph type="title"/>
          </p:nvPr>
        </p:nvSpPr>
        <p:spPr>
          <a:xfrm>
            <a:off x="0" y="589359"/>
            <a:ext cx="8643938" cy="2321719"/>
          </a:xfrm>
          <a:ln/>
        </p:spPr>
        <p:txBody>
          <a:bodyPr/>
          <a:lstStyle/>
          <a:p>
            <a:r>
              <a:rPr lang="en-US"/>
              <a:t>Setting up your laptop</a:t>
            </a:r>
          </a:p>
        </p:txBody>
      </p:sp>
      <p:sp>
        <p:nvSpPr>
          <p:cNvPr id="29698" name="Rectangle 2"/>
          <p:cNvSpPr>
            <a:spLocks noGrp="1" noChangeArrowheads="1"/>
          </p:cNvSpPr>
          <p:nvPr>
            <p:ph idx="1"/>
          </p:nvPr>
        </p:nvSpPr>
        <p:spPr>
          <a:xfrm>
            <a:off x="250031" y="3705820"/>
            <a:ext cx="8643938" cy="687586"/>
          </a:xfrm>
          <a:ln/>
        </p:spPr>
        <p:txBody>
          <a:bodyPr>
            <a:normAutofit fontScale="85000" lnSpcReduction="10000"/>
          </a:bodyPr>
          <a:lstStyle/>
          <a:p>
            <a:r>
              <a:rPr lang="en-US" u="sng" dirty="0">
                <a:hlinkClick r:id="rId2"/>
              </a:rPr>
              <a:t>http://www.cbs.dtu.dk/courses/coursesoftware.php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707829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Course Program</a:t>
            </a:r>
            <a:endParaRPr lang="en-US" dirty="0"/>
          </a:p>
        </p:txBody>
      </p:sp>
      <p:pic>
        <p:nvPicPr>
          <p:cNvPr id="10" name="Content Placeholder 9" descr="Screen Shot 2013-11-15 at 15.19.0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665" b="-46665"/>
          <a:stretch>
            <a:fillRect/>
          </a:stretch>
        </p:blipFill>
        <p:spPr>
          <a:xfrm>
            <a:off x="261820" y="1348758"/>
            <a:ext cx="8686800" cy="4777405"/>
          </a:xfrm>
        </p:spPr>
      </p:pic>
    </p:spTree>
    <p:extLst>
      <p:ext uri="{BB962C8B-B14F-4D97-AF65-F5344CB8AC3E}">
        <p14:creationId xmlns:p14="http://schemas.microsoft.com/office/powerpoint/2010/main" val="215726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Pre-course survey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Results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93097763"/>
      </p:ext>
    </p:extLst>
  </p:cSld>
  <p:clrMapOvr>
    <a:masterClrMapping/>
  </p:clrMapOvr>
</p:sld>
</file>

<file path=ppt/theme/theme1.xml><?xml version="1.0" encoding="utf-8"?>
<a:theme xmlns:a="http://schemas.openxmlformats.org/drawingml/2006/main" name="slide">
  <a:themeElements>
    <a:clrScheme name="slid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">
      <a:majorFont>
        <a:latin typeface="Frutiger 45 Light"/>
        <a:ea typeface="ＭＳ Ｐゴシック"/>
        <a:cs typeface=""/>
      </a:majorFont>
      <a:minorFont>
        <a:latin typeface="Frutiger 45 Ligh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Frutiger 45 Light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Frutiger 45 Light" charset="0"/>
            <a:ea typeface="ＭＳ Ｐゴシック" charset="0"/>
          </a:defRPr>
        </a:defPPr>
      </a:lstStyle>
    </a:lnDef>
  </a:objectDefaults>
  <a:extraClrSchemeLst>
    <a:extraClrScheme>
      <a:clrScheme name="slid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CBS_DTU_template.potm</Template>
  <TotalTime>399</TotalTime>
  <Words>85</Words>
  <Application>Microsoft Macintosh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slide</vt:lpstr>
      <vt:lpstr>Bioinformatics 2, IT and health</vt:lpstr>
      <vt:lpstr>Teachers</vt:lpstr>
      <vt:lpstr>A typical course day</vt:lpstr>
      <vt:lpstr>Wireless </vt:lpstr>
      <vt:lpstr>Setting up your laptop</vt:lpstr>
      <vt:lpstr>Course Program</vt:lpstr>
      <vt:lpstr>Pre-course survey</vt:lpstr>
    </vt:vector>
  </TitlesOfParts>
  <Company>CBS, DTU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Bioinformatics 2, IT and health</dc:title>
  <dc:creator>Tejal Joshi</dc:creator>
  <cp:lastModifiedBy>Tejal Joshi</cp:lastModifiedBy>
  <cp:revision>16</cp:revision>
  <dcterms:created xsi:type="dcterms:W3CDTF">2013-11-14T15:06:26Z</dcterms:created>
  <dcterms:modified xsi:type="dcterms:W3CDTF">2013-11-15T15:16:04Z</dcterms:modified>
</cp:coreProperties>
</file>